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41871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Q:How to login in User Add System?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0" y="545147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A:Be sure your ip address is in  web server whitelist </a:t>
            </a:r>
            <a:endParaRPr lang="en-US" altLang="en-US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71120" y="941070"/>
            <a:ext cx="11299825" cy="57257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-214748258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80" y="0"/>
            <a:ext cx="9519920" cy="6455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4630420" y="5474335"/>
            <a:ext cx="293116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Ok! Login success!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" name="文本框 100"/>
          <p:cNvSpPr txBox="1"/>
          <p:nvPr/>
        </p:nvSpPr>
        <p:spPr>
          <a:xfrm>
            <a:off x="151765" y="190500"/>
            <a:ext cx="100044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Q:how to operate it?A:</a:t>
            </a:r>
            <a:endParaRPr lang="zh-CN" altLang="en-US"/>
          </a:p>
        </p:txBody>
      </p:sp>
      <p:pic>
        <p:nvPicPr>
          <p:cNvPr id="-2147482580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" y="835660"/>
            <a:ext cx="11449685" cy="56889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-2147482579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0" y="263525"/>
            <a:ext cx="11640185" cy="56883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-2147482578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570" y="534670"/>
            <a:ext cx="11706860" cy="5788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-2147482577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38455"/>
            <a:ext cx="12202160" cy="55613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" name="文本框 101"/>
          <p:cNvSpPr txBox="1"/>
          <p:nvPr/>
        </p:nvSpPr>
        <p:spPr>
          <a:xfrm>
            <a:off x="0" y="79693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Q:why cann’t you operate success?</a:t>
            </a:r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76835" y="448310"/>
            <a:ext cx="11365865" cy="61487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</Words>
  <Application>WPS 演示</Application>
  <PresentationFormat>宽屏</PresentationFormat>
  <Paragraphs>11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Arial</vt:lpstr>
      <vt:lpstr>宋体</vt:lpstr>
      <vt:lpstr>Wingdings</vt:lpstr>
      <vt:lpstr>Arial Unicode MS</vt:lpstr>
      <vt:lpstr>Calibri</vt:lpstr>
      <vt:lpstr>微软雅黑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这里的冬天不下雪</cp:lastModifiedBy>
  <cp:revision>2</cp:revision>
  <dcterms:created xsi:type="dcterms:W3CDTF">2020-08-18T05:46:29Z</dcterms:created>
  <dcterms:modified xsi:type="dcterms:W3CDTF">2020-08-18T05:57:08Z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